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2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4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660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5793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28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6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409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2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8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7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99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5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49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1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67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84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B0768-0890-43E3-9927-D9E147453A9B}" type="datetimeFigureOut">
              <a:rPr lang="en-US" smtClean="0"/>
              <a:t>23/07/2025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915F4-5ACA-4DBB-B19C-F86CAEBDBB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549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  <p:sldLayoutId id="214748379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8022" y="0"/>
            <a:ext cx="1473977" cy="147397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67618" y="1473977"/>
            <a:ext cx="93972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KỶ NIỆM 96 NĂM</a:t>
            </a:r>
          </a:p>
          <a:p>
            <a:pPr algn="ctr"/>
            <a:r>
              <a:rPr lang="en-US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 THÀNH LẬP CÔNG ĐOÀN VIỆT NAM</a:t>
            </a:r>
            <a:endParaRPr lang="en-US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96350" y="3782301"/>
            <a:ext cx="10339754" cy="789698"/>
          </a:xfrm>
        </p:spPr>
        <p:txBody>
          <a:bodyPr>
            <a:noAutofit/>
          </a:bodyPr>
          <a:lstStyle/>
          <a:p>
            <a:pPr algn="ctr"/>
            <a:r>
              <a:rPr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(28/7/1929 – 28/7/2025</a:t>
            </a:r>
            <a:r>
              <a:rPr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1" descr="Logo Công đoàn Việt N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2"/>
            <a:ext cx="1936580" cy="1779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2234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446" y="0"/>
            <a:ext cx="1500554" cy="1500554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886264" y="1130924"/>
            <a:ext cx="9988062" cy="14489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NGHĨA NGÀY 28/7 – NGÀY 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 THỐNG CÔNG ĐOÀN VIỆT NAM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6265" y="2894820"/>
            <a:ext cx="104944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28/7/1929: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6265" y="4223304"/>
            <a:ext cx="104944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NLĐ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Nam.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86264" y="5059345"/>
            <a:ext cx="103397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 năm đồng hành, bảo vệ quyền lợi chính đáng cho người lao động.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1" descr="Logo Công đoàn Việt N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923329" cy="176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421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446" y="0"/>
            <a:ext cx="1500554" cy="150055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08978" y="701691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ĐOÀN – NGƯỜI BẠN ĐỒNG HÀNH CỦA NGƯỜI LAO ĐỘNG</a:t>
            </a:r>
          </a:p>
        </p:txBody>
      </p:sp>
      <p:sp>
        <p:nvSpPr>
          <p:cNvPr id="6" name="Rectangle 5"/>
          <p:cNvSpPr/>
          <p:nvPr/>
        </p:nvSpPr>
        <p:spPr>
          <a:xfrm>
            <a:off x="1554233" y="2285117"/>
            <a:ext cx="90370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quyền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NLĐ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54233" y="3256809"/>
            <a:ext cx="90370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54234" y="4158574"/>
            <a:ext cx="90387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54234" y="5111580"/>
            <a:ext cx="91372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 kết đoàn viên, xây dựng môi trường làm việc tích cực.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153304" y="2324790"/>
            <a:ext cx="400930" cy="464859"/>
          </a:xfrm>
          <a:prstGeom prst="rightArrow">
            <a:avLst/>
          </a:prstGeom>
          <a:solidFill>
            <a:srgbClr val="FFFF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170641" y="3346705"/>
            <a:ext cx="400930" cy="464859"/>
          </a:xfrm>
          <a:prstGeom prst="rightArrow">
            <a:avLst/>
          </a:prstGeom>
          <a:solidFill>
            <a:srgbClr val="FFFF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1153304" y="4149103"/>
            <a:ext cx="400930" cy="464859"/>
          </a:xfrm>
          <a:prstGeom prst="rightArrow">
            <a:avLst/>
          </a:prstGeom>
          <a:solidFill>
            <a:srgbClr val="FFFF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1177181" y="5154954"/>
            <a:ext cx="400930" cy="464859"/>
          </a:xfrm>
          <a:prstGeom prst="rightArrow">
            <a:avLst/>
          </a:prstGeom>
          <a:solidFill>
            <a:srgbClr val="FFFF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1" descr="Logo Công đoàn Việt N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1834551" cy="1686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6787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446" y="0"/>
            <a:ext cx="1500554" cy="1500554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97280" y="514779"/>
            <a:ext cx="9594166" cy="1435959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BCH </a:t>
            </a:r>
            <a:r>
              <a:rPr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 VIỆN ĐA KHOA</a:t>
            </a:r>
            <a:r>
              <a:rPr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 CHÂU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20054" y="2491717"/>
            <a:ext cx="95718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đoàn viên tích cực hưởng ứng hoạt động Công đoàn</a:t>
            </a:r>
            <a:r>
              <a:rPr lang="vi-VN" dirty="0" smtClean="0">
                <a:solidFill>
                  <a:srgbClr val="FF0000"/>
                </a:solidFill>
              </a:rPr>
              <a:t>.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20054" y="3565628"/>
            <a:ext cx="71336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 cường đoàn kết, gắn bó, trách nhiệm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20054" y="4543900"/>
            <a:ext cx="947354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1" descr="Logo Công đoàn Việt N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689096" cy="1552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ross 14"/>
          <p:cNvSpPr/>
          <p:nvPr/>
        </p:nvSpPr>
        <p:spPr>
          <a:xfrm>
            <a:off x="1024632" y="2627741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ross 16"/>
          <p:cNvSpPr/>
          <p:nvPr/>
        </p:nvSpPr>
        <p:spPr>
          <a:xfrm>
            <a:off x="949569" y="3698241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ross 17"/>
          <p:cNvSpPr/>
          <p:nvPr/>
        </p:nvSpPr>
        <p:spPr>
          <a:xfrm>
            <a:off x="994188" y="4768741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7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1446" y="0"/>
            <a:ext cx="1500554" cy="150055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86682" y="2235582"/>
            <a:ext cx="952328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 hành cùng chuyên môn nâng cao chất lượng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vi-VN" dirty="0" smtClean="0"/>
              <a:t>.</a:t>
            </a:r>
            <a:endParaRPr lang="vi-VN" dirty="0"/>
          </a:p>
        </p:txBody>
      </p:sp>
      <p:sp>
        <p:nvSpPr>
          <p:cNvPr id="8" name="Rectangle 7"/>
          <p:cNvSpPr/>
          <p:nvPr/>
        </p:nvSpPr>
        <p:spPr>
          <a:xfrm>
            <a:off x="1486682" y="3613765"/>
            <a:ext cx="95845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 đua 'Lao động giỏi', </a:t>
            </a:r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“Đổi mới phong cách, thái độ phục vụ hướng tới sự hài lòng của người bệnh”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86682" y="5876970"/>
            <a:ext cx="30412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 lưu thể thao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097280" y="514779"/>
            <a:ext cx="9594166" cy="1435959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BCH </a:t>
            </a:r>
            <a:r>
              <a:rPr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BỆNH VIỆN ĐA KHOA</a:t>
            </a:r>
            <a:r>
              <a:rPr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 CHÂU</a:t>
            </a:r>
          </a:p>
        </p:txBody>
      </p:sp>
      <p:pic>
        <p:nvPicPr>
          <p:cNvPr id="14" name="Picture 1" descr="Logo Công đoàn Việt Na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1852172" cy="1702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76592" y="4991589"/>
            <a:ext cx="95333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thăm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ross 15"/>
          <p:cNvSpPr/>
          <p:nvPr/>
        </p:nvSpPr>
        <p:spPr>
          <a:xfrm>
            <a:off x="1012874" y="2617111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ross 16"/>
          <p:cNvSpPr/>
          <p:nvPr/>
        </p:nvSpPr>
        <p:spPr>
          <a:xfrm>
            <a:off x="1024632" y="2627741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ross 17"/>
          <p:cNvSpPr/>
          <p:nvPr/>
        </p:nvSpPr>
        <p:spPr>
          <a:xfrm>
            <a:off x="1024632" y="3841255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ross 18"/>
          <p:cNvSpPr/>
          <p:nvPr/>
        </p:nvSpPr>
        <p:spPr>
          <a:xfrm>
            <a:off x="1064526" y="5126896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/>
          <p:cNvSpPr/>
          <p:nvPr/>
        </p:nvSpPr>
        <p:spPr>
          <a:xfrm>
            <a:off x="1064526" y="6012277"/>
            <a:ext cx="295422" cy="314160"/>
          </a:xfrm>
          <a:prstGeom prst="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63</TotalTime>
  <Words>242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Tw Cen MT</vt:lpstr>
      <vt:lpstr>Circuit</vt:lpstr>
      <vt:lpstr>PowerPoint Presentation</vt:lpstr>
      <vt:lpstr>PowerPoint Presentation</vt:lpstr>
      <vt:lpstr>CÔNG ĐOÀN – NGƯỜI BẠN ĐỒNG HÀNH CỦA NGƯỜI LAO ĐỘNG</vt:lpstr>
      <vt:lpstr>BCH CÔNG ĐOÀN  BỆNH VIỆN ĐA KHOA KV YÊN CHÂU</vt:lpstr>
      <vt:lpstr>BCH CÔNG ĐOÀN  BỆNH VIỆN ĐA KHOA KV YÊN CHÂU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9</cp:revision>
  <dcterms:created xsi:type="dcterms:W3CDTF">2025-07-23T02:10:14Z</dcterms:created>
  <dcterms:modified xsi:type="dcterms:W3CDTF">2025-07-23T03:13:52Z</dcterms:modified>
</cp:coreProperties>
</file>